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978" r:id="rId2"/>
    <p:sldId id="3977" r:id="rId3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6699"/>
    <a:srgbClr val="FB035F"/>
    <a:srgbClr val="CC3366"/>
    <a:srgbClr val="CEBFF0"/>
    <a:srgbClr val="F9FE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3"/>
    <p:restoredTop sz="95840" autoAdjust="0"/>
  </p:normalViewPr>
  <p:slideViewPr>
    <p:cSldViewPr snapToGrid="0" snapToObjects="1">
      <p:cViewPr varScale="1">
        <p:scale>
          <a:sx n="103" d="100"/>
          <a:sy n="103" d="100"/>
        </p:scale>
        <p:origin x="195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A6569-E5B1-D84E-B313-232CB38B89DB}" type="datetime1">
              <a:rPr kumimoji="1" lang="ja-JP" altLang="en-US" smtClean="0"/>
              <a:t>2024/1/29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2FD8E-1892-EF42-84BA-3B88ACDBDA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44902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EEEFD-1400-F344-990B-57C439D853EB}" type="datetime1">
              <a:rPr kumimoji="1" lang="ja-JP" altLang="en-US" smtClean="0"/>
              <a:t>2024/1/29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46CB1-9137-8A4D-BB4D-C7F5203138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1611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FA5C-5A0B-B84E-9129-6C70DFE0CDC5}" type="datetime1">
              <a:rPr kumimoji="1" lang="ja-JP" altLang="en-US" smtClean="0"/>
              <a:t>2024/1/29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C50A-C0F7-3D43-A021-64397E3C28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699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5AA1-E317-284E-A738-34D2DB6A086E}" type="datetime1">
              <a:rPr kumimoji="1" lang="ja-JP" altLang="en-US" smtClean="0"/>
              <a:t>2024/1/29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C50A-C0F7-3D43-A021-64397E3C28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147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01DC-EB6A-364D-AF32-EF606555C1F0}" type="datetime1">
              <a:rPr kumimoji="1" lang="ja-JP" altLang="en-US" smtClean="0"/>
              <a:t>2024/1/29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C50A-C0F7-3D43-A021-64397E3C28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8866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D191C-EED9-AA43-AE89-D6598AE1DCDD}" type="datetime1">
              <a:rPr kumimoji="1" lang="ja-JP" altLang="en-US" smtClean="0"/>
              <a:t>2024/1/29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C50A-C0F7-3D43-A021-64397E3C28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958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6B5E-D5BB-9B4B-ACE9-76DE213742A5}" type="datetime1">
              <a:rPr kumimoji="1" lang="ja-JP" altLang="en-US" smtClean="0"/>
              <a:t>2024/1/29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C50A-C0F7-3D43-A021-64397E3C28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570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8C5C-0B45-3C44-BC16-305C316C6EDF}" type="datetime1">
              <a:rPr kumimoji="1" lang="ja-JP" altLang="en-US" smtClean="0"/>
              <a:t>2024/1/29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C50A-C0F7-3D43-A021-64397E3C28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199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CBB7D-DC88-2849-B292-427B1418037A}" type="datetime1">
              <a:rPr kumimoji="1" lang="ja-JP" altLang="en-US" smtClean="0"/>
              <a:t>2024/1/29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C50A-C0F7-3D43-A021-64397E3C28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968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CF0BD-8645-DC48-BB61-5EE89AE6DDF2}" type="datetime1">
              <a:rPr kumimoji="1" lang="ja-JP" altLang="en-US" smtClean="0"/>
              <a:t>2024/1/29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C50A-C0F7-3D43-A021-64397E3C28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4958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95A5-628E-8C40-92C5-78B5F5F05F8E}" type="datetime1">
              <a:rPr kumimoji="1" lang="ja-JP" altLang="en-US" smtClean="0"/>
              <a:t>2024/1/29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C50A-C0F7-3D43-A021-64397E3C28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00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8D094-60EE-7643-8B28-FD06E0FC90AD}" type="datetime1">
              <a:rPr kumimoji="1" lang="ja-JP" altLang="en-US" smtClean="0"/>
              <a:t>2024/1/29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C50A-C0F7-3D43-A021-64397E3C28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712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0B8C6-5FBC-FA4F-BC59-D939C2E14171}" type="datetime1">
              <a:rPr kumimoji="1" lang="ja-JP" altLang="en-US" smtClean="0"/>
              <a:t>2024/1/29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C50A-C0F7-3D43-A021-64397E3C28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50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D94E4-7AF0-744A-AA22-8E8D505DB3C6}" type="datetime1">
              <a:rPr kumimoji="1" lang="ja-JP" altLang="en-US" smtClean="0"/>
              <a:t>2024/1/29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5C50A-C0F7-3D43-A021-64397E3C285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330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a.cao.go.jp/shichoson_map/?data=7&amp;year=202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gender.go.jp/policy/mieruka/pdf/map_chihougikai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EBEE37-94AF-522C-E0D5-005D0FBF1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使い方</a:t>
            </a:r>
            <a:endParaRPr kumimoji="1" lang="ja-JP" altLang="en-US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D9BBFB-204A-4F05-0AEB-6F1F81007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C50A-C0F7-3D43-A021-64397E3C2851}" type="slidenum">
              <a:rPr kumimoji="1" lang="ja-JP" altLang="en-US" smtClean="0"/>
              <a:t>0</a:t>
            </a:fld>
            <a:endParaRPr kumimoji="1" lang="ja-JP" altLang="en-US"/>
          </a:p>
        </p:txBody>
      </p:sp>
      <p:pic>
        <p:nvPicPr>
          <p:cNvPr id="6" name="図 5" descr="グラフ, バブル チャート&#10;&#10;自動的に生成された説明">
            <a:extLst>
              <a:ext uri="{FF2B5EF4-FFF2-40B4-BE49-F238E27FC236}">
                <a16:creationId xmlns:a16="http://schemas.microsoft.com/office/drawing/2014/main" id="{60E2F507-535B-EE52-A433-6F674CD73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384" y="1668378"/>
            <a:ext cx="2545548" cy="19014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 descr="グラフ&#10;&#10;中程度の精度で自動的に生成された説明">
            <a:extLst>
              <a:ext uri="{FF2B5EF4-FFF2-40B4-BE49-F238E27FC236}">
                <a16:creationId xmlns:a16="http://schemas.microsoft.com/office/drawing/2014/main" id="{EDB30878-F3A4-44A1-60B2-64F46EDDC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384" y="4159538"/>
            <a:ext cx="2545548" cy="21174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1A0190D-156B-0A7A-4479-283CED45BBAA}"/>
              </a:ext>
            </a:extLst>
          </p:cNvPr>
          <p:cNvSpPr txBox="1"/>
          <p:nvPr/>
        </p:nvSpPr>
        <p:spPr>
          <a:xfrm>
            <a:off x="556054" y="1364148"/>
            <a:ext cx="5037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PPT_①</a:t>
            </a:r>
            <a:r>
              <a:rPr lang="ja-JP" altLang="en-US" sz="120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市区議会議員編</a:t>
            </a:r>
            <a:endParaRPr lang="en-US" altLang="ja-JP" sz="1200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  <a:p>
            <a:endParaRPr kumimoji="1" lang="en-US" altLang="ja-JP" sz="1200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84002E2-D9FD-16F7-0C5D-63142418DD55}"/>
              </a:ext>
            </a:extLst>
          </p:cNvPr>
          <p:cNvSpPr txBox="1"/>
          <p:nvPr/>
        </p:nvSpPr>
        <p:spPr>
          <a:xfrm>
            <a:off x="556054" y="3820570"/>
            <a:ext cx="5037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グラフ</a:t>
            </a:r>
            <a:r>
              <a:rPr lang="en-US" altLang="ja-JP" sz="12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_①</a:t>
            </a:r>
            <a:r>
              <a:rPr lang="ja-JP" altLang="en-US" sz="120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市区議会議員編</a:t>
            </a:r>
            <a:endParaRPr lang="en-US" altLang="ja-JP" sz="1200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  <a:p>
            <a:endParaRPr kumimoji="1" lang="en-US" altLang="ja-JP" sz="1200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1C2616D-4486-8FAC-58C1-7121D5DCFED2}"/>
              </a:ext>
            </a:extLst>
          </p:cNvPr>
          <p:cNvSpPr txBox="1"/>
          <p:nvPr/>
        </p:nvSpPr>
        <p:spPr>
          <a:xfrm>
            <a:off x="4804933" y="1584671"/>
            <a:ext cx="37316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ja-JP" altLang="en-US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パワーポイント（</a:t>
            </a:r>
            <a:r>
              <a:rPr lang="en-US" altLang="ja-JP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PPT</a:t>
            </a:r>
            <a:r>
              <a:rPr lang="ja-JP" altLang="en-US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）とグラフのエクセルをダウンロードしてください</a:t>
            </a:r>
            <a:br>
              <a:rPr lang="en-US" altLang="ja-JP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</a:br>
            <a:endParaRPr lang="en-US" altLang="ja-JP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  <a:p>
            <a:pPr marL="342900" indent="-342900">
              <a:buFont typeface="+mj-ea"/>
              <a:buAutoNum type="circleNumDbPlain"/>
            </a:pPr>
            <a:r>
              <a:rPr lang="en-US" altLang="ja-JP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PPT</a:t>
            </a:r>
            <a:r>
              <a:rPr lang="ja-JP" altLang="en-US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のグラフを自分の地域で作り直す場合は、次ページのデータへのアクセス方法から、自分の地域の女性議員割合を確認して、グラフを修正しましょう</a:t>
            </a:r>
            <a:br>
              <a:rPr lang="en-US" altLang="ja-JP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</a:br>
            <a:endParaRPr lang="en-US" altLang="ja-JP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  <a:p>
            <a:pPr marL="342900" indent="-342900">
              <a:buFont typeface="+mj-ea"/>
              <a:buAutoNum type="circleNumDbPlain"/>
            </a:pPr>
            <a:r>
              <a:rPr lang="en-US" altLang="ja-JP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PPT</a:t>
            </a:r>
            <a:r>
              <a:rPr lang="ja-JP" altLang="en-US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上でグラフの修正が難しい場合は、エクセルでグラフを修正して</a:t>
            </a:r>
            <a:r>
              <a:rPr lang="en-US" altLang="ja-JP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PPT</a:t>
            </a:r>
            <a:r>
              <a:rPr lang="ja-JP" altLang="en-US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に貼り付けましょう</a:t>
            </a:r>
            <a:endParaRPr lang="en-US" altLang="ja-JP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  <a:p>
            <a:pPr marL="342900" indent="-342900">
              <a:buFont typeface="+mj-ea"/>
              <a:buAutoNum type="circleNumDbPlain"/>
            </a:pPr>
            <a:endParaRPr kumimoji="1" lang="en-US" altLang="ja-JP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5299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DC3944-3DCD-E00B-0914-A7F8FE06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データへのアクセス方法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B0E45C2-D0F0-CE58-030F-11E798876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C50A-C0F7-3D43-A021-64397E3C2851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AECF033-380A-E43C-E698-9F500514E17F}"/>
              </a:ext>
            </a:extLst>
          </p:cNvPr>
          <p:cNvSpPr txBox="1"/>
          <p:nvPr/>
        </p:nvSpPr>
        <p:spPr>
          <a:xfrm>
            <a:off x="378233" y="1503072"/>
            <a:ext cx="50376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出典：</a:t>
            </a:r>
            <a:r>
              <a:rPr lang="ja-JP" altLang="en-US" sz="90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内閣府男女共同参画局「全国女性の参画マップ令和</a:t>
            </a:r>
            <a:r>
              <a:rPr lang="en-US" altLang="ja-JP" sz="9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4</a:t>
            </a:r>
            <a:r>
              <a:rPr lang="ja-JP" altLang="en-US" sz="90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年度」 （</a:t>
            </a:r>
            <a:r>
              <a:rPr lang="en-US" altLang="ja-JP" sz="9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2023</a:t>
            </a:r>
            <a:r>
              <a:rPr lang="ja-JP" altLang="en-US" sz="90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年</a:t>
            </a:r>
            <a:r>
              <a:rPr lang="en-US" altLang="ja-JP" sz="9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6</a:t>
            </a:r>
            <a:r>
              <a:rPr lang="ja-JP" altLang="en-US" sz="90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月</a:t>
            </a:r>
            <a:r>
              <a:rPr lang="en-US" altLang="ja-JP" sz="9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6</a:t>
            </a:r>
            <a:r>
              <a:rPr lang="ja-JP" altLang="en-US" sz="90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日更新）</a:t>
            </a:r>
            <a:endParaRPr lang="en-US" altLang="ja-JP" sz="900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  <a:p>
            <a:r>
              <a:rPr kumimoji="1" lang="en" altLang="ja-JP" sz="900" dirty="0">
                <a:latin typeface="UD Digi Kyokasho NP-R" panose="02020400000000000000" pitchFamily="18" charset="-128"/>
                <a:ea typeface="UD Digi Kyokasho NP-R" panose="02020400000000000000" pitchFamily="18" charset="-128"/>
                <a:hlinkClick r:id="rId2"/>
              </a:rPr>
              <a:t>https://wwwa.cao.go.jp/shichoson_map/?data=7&amp;year=2022</a:t>
            </a:r>
            <a:endParaRPr kumimoji="1" lang="en" altLang="ja-JP" sz="900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  <a:p>
            <a:endParaRPr kumimoji="1" lang="en-US" altLang="ja-JP" sz="900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pic>
        <p:nvPicPr>
          <p:cNvPr id="14" name="図 13" descr="マップ&#10;&#10;自動的に生成された説明">
            <a:extLst>
              <a:ext uri="{FF2B5EF4-FFF2-40B4-BE49-F238E27FC236}">
                <a16:creationId xmlns:a16="http://schemas.microsoft.com/office/drawing/2014/main" id="{A84E12AE-76BA-990C-A24E-42BBF7358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33" y="2096338"/>
            <a:ext cx="2898693" cy="3646743"/>
          </a:xfrm>
          <a:prstGeom prst="rect">
            <a:avLst/>
          </a:prstGeom>
        </p:spPr>
      </p:pic>
      <p:sp>
        <p:nvSpPr>
          <p:cNvPr id="12" name="円形吹き出し 11">
            <a:extLst>
              <a:ext uri="{FF2B5EF4-FFF2-40B4-BE49-F238E27FC236}">
                <a16:creationId xmlns:a16="http://schemas.microsoft.com/office/drawing/2014/main" id="{3B4A39EF-AD21-5A42-F2E4-1C417042E93E}"/>
              </a:ext>
            </a:extLst>
          </p:cNvPr>
          <p:cNvSpPr/>
          <p:nvPr/>
        </p:nvSpPr>
        <p:spPr>
          <a:xfrm>
            <a:off x="3349789" y="2096337"/>
            <a:ext cx="2396637" cy="1044452"/>
          </a:xfrm>
          <a:prstGeom prst="wedgeEllipseCallout">
            <a:avLst>
              <a:gd name="adj1" fmla="val -68872"/>
              <a:gd name="adj2" fmla="val 67953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自分が暮らす地域について調べる場合、ここから、都道府県、市区町村などを選べます。</a:t>
            </a:r>
            <a:endParaRPr kumimoji="1" lang="ja-JP" altLang="en-US" sz="1100">
              <a:solidFill>
                <a:schemeClr val="tx1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8864F3B-0AFF-4C00-9F46-FDF1727E16F3}"/>
              </a:ext>
            </a:extLst>
          </p:cNvPr>
          <p:cNvSpPr txBox="1"/>
          <p:nvPr/>
        </p:nvSpPr>
        <p:spPr>
          <a:xfrm>
            <a:off x="4607641" y="3285861"/>
            <a:ext cx="395559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05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出典：</a:t>
            </a:r>
            <a:r>
              <a:rPr lang="ja-JP" altLang="en-US" sz="105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内閣府男女共同参画局「全国女性の参画マップ</a:t>
            </a:r>
            <a:br>
              <a:rPr lang="en-US" altLang="ja-JP" sz="105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</a:br>
            <a:r>
              <a:rPr lang="ja-JP" altLang="en-US" sz="105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（地方議員編）」</a:t>
            </a:r>
            <a:r>
              <a:rPr lang="en-US" altLang="ja-JP" sz="105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2023</a:t>
            </a:r>
            <a:r>
              <a:rPr lang="ja-JP" altLang="en-US" sz="105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年</a:t>
            </a:r>
            <a:r>
              <a:rPr lang="en-US" altLang="ja-JP" sz="105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6</a:t>
            </a:r>
            <a:r>
              <a:rPr lang="ja-JP" altLang="en-US" sz="105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月作成（</a:t>
            </a:r>
            <a:r>
              <a:rPr lang="en-US" altLang="ja-JP" sz="105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10</a:t>
            </a:r>
            <a:r>
              <a:rPr lang="ja-JP" altLang="en-US" sz="105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月一部更新）</a:t>
            </a:r>
            <a:br>
              <a:rPr lang="en" altLang="ja-JP" sz="1050" dirty="0">
                <a:hlinkClick r:id="rId4"/>
              </a:rPr>
            </a:br>
            <a:r>
              <a:rPr lang="en" altLang="ja-JP" sz="1050" dirty="0">
                <a:hlinkClick r:id="rId4"/>
              </a:rPr>
              <a:t>https://www.gender.go.jp/policy/mieruka/pdf/map_chihougikai.pdf</a:t>
            </a:r>
            <a:r>
              <a:rPr lang="ja-JP" altLang="en-US" sz="1050"/>
              <a:t>　</a:t>
            </a:r>
          </a:p>
        </p:txBody>
      </p:sp>
      <p:pic>
        <p:nvPicPr>
          <p:cNvPr id="18" name="図 17" descr="マップ が含まれている画像&#10;&#10;自動的に生成された説明">
            <a:extLst>
              <a:ext uri="{FF2B5EF4-FFF2-40B4-BE49-F238E27FC236}">
                <a16:creationId xmlns:a16="http://schemas.microsoft.com/office/drawing/2014/main" id="{3B2F715E-BE34-26FF-438A-3323D87D2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042" y="3919709"/>
            <a:ext cx="3411551" cy="25487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F5D4BCF7-E2C0-274F-A51C-F9B355838664}"/>
              </a:ext>
            </a:extLst>
          </p:cNvPr>
          <p:cNvSpPr/>
          <p:nvPr/>
        </p:nvSpPr>
        <p:spPr>
          <a:xfrm>
            <a:off x="6553200" y="2096337"/>
            <a:ext cx="2086137" cy="821223"/>
          </a:xfrm>
          <a:prstGeom prst="wedgeEllipseCallout">
            <a:avLst>
              <a:gd name="adj1" fmla="val -44769"/>
              <a:gd name="adj2" fmla="val 82136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全都道府県別の、市区議会議員の女性割合の一覧はこちら</a:t>
            </a:r>
            <a:endParaRPr kumimoji="1" lang="ja-JP" altLang="en-US" sz="1100">
              <a:solidFill>
                <a:schemeClr val="tx1"/>
              </a:solidFill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0168518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10020</TotalTime>
  <Words>221</Words>
  <Application>Microsoft Macintosh PowerPoint</Application>
  <PresentationFormat>画面に合わせる (4:3)</PresentationFormat>
  <Paragraphs>14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UD Digi Kyokasho NP-R</vt:lpstr>
      <vt:lpstr>Arial</vt:lpstr>
      <vt:lpstr>Calibri</vt:lpstr>
      <vt:lpstr>ホワイト</vt:lpstr>
      <vt:lpstr>使い方</vt:lpstr>
      <vt:lpstr>データへのアクセス方法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Ishimoto Megumi</dc:creator>
  <cp:lastModifiedBy>Megumi Ishimoto</cp:lastModifiedBy>
  <cp:revision>110</cp:revision>
  <cp:lastPrinted>2016-12-07T01:37:01Z</cp:lastPrinted>
  <dcterms:created xsi:type="dcterms:W3CDTF">2016-10-19T01:30:50Z</dcterms:created>
  <dcterms:modified xsi:type="dcterms:W3CDTF">2024-01-29T01:45:46Z</dcterms:modified>
</cp:coreProperties>
</file>