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75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B035F"/>
    <a:srgbClr val="FF6699"/>
    <a:srgbClr val="CC3366"/>
    <a:srgbClr val="CEBFF0"/>
    <a:srgbClr val="F9FE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3"/>
    <p:restoredTop sz="95840" autoAdjust="0"/>
  </p:normalViewPr>
  <p:slideViewPr>
    <p:cSldViewPr snapToGrid="0" snapToObjects="1">
      <p:cViewPr varScale="1">
        <p:scale>
          <a:sx n="103" d="100"/>
          <a:sy n="103" d="100"/>
        </p:scale>
        <p:origin x="19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B035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9F-2345-8AC2-47674338057D}"/>
              </c:ext>
            </c:extLst>
          </c:dPt>
          <c:dPt>
            <c:idx val="1"/>
            <c:bubble3D val="0"/>
            <c:spPr>
              <a:solidFill>
                <a:srgbClr val="639AE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9F-2345-8AC2-47674338057D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defRPr>
                    </a:pPr>
                    <a:r>
                      <a:rPr lang="en-US" altLang="ja-JP" dirty="0"/>
                      <a:t>16.8%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UD Digi Kyokasho NP-B" panose="02020700000000000000" pitchFamily="18" charset="-128"/>
                      <a:ea typeface="UD Digi Kyokasho NP-B" panose="02020700000000000000" pitchFamily="18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56406266112928"/>
                      <c:h val="0.3222462849697481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839F-2345-8AC2-47674338057D}"/>
                </c:ext>
              </c:extLst>
            </c:dLbl>
            <c:dLbl>
              <c:idx val="1"/>
              <c:layout>
                <c:manualLayout>
                  <c:x val="-0.10316237400488683"/>
                  <c:y val="-0.33430387824672647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dirty="0"/>
                      <a:t>83.2%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032008106640848"/>
                      <c:h val="0.3148346204154439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839F-2345-8AC2-4767433805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D Digi Kyokasho NP-B" panose="02020700000000000000" pitchFamily="18" charset="-128"/>
                    <a:ea typeface="UD Digi Kyokasho NP-B" panose="02020700000000000000" pitchFamily="18" charset="-128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,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Sheet1!$A$2:$B$2</c:f>
              <c:numCache>
                <c:formatCode>General</c:formatCode>
                <c:ptCount val="2"/>
                <c:pt idx="0">
                  <c:v>55</c:v>
                </c:pt>
                <c:pt idx="1">
                  <c:v>273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39F-2345-8AC2-4767433805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B035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5E-6E48-80FD-37D6C300358C}"/>
              </c:ext>
            </c:extLst>
          </c:dPt>
          <c:dPt>
            <c:idx val="1"/>
            <c:bubble3D val="0"/>
            <c:spPr>
              <a:solidFill>
                <a:srgbClr val="639AE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5E-6E48-80FD-37D6C300358C}"/>
              </c:ext>
            </c:extLst>
          </c:dPt>
          <c:dLbls>
            <c:dLbl>
              <c:idx val="0"/>
              <c:layout>
                <c:manualLayout>
                  <c:x val="-4.577595500872484E-2"/>
                  <c:y val="3.7363844443781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9325434790036562"/>
                      <c:h val="0.2800334668167691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B5E-6E48-80FD-37D6C300358C}"/>
                </c:ext>
              </c:extLst>
            </c:dLbl>
            <c:dLbl>
              <c:idx val="1"/>
              <c:layout>
                <c:manualLayout>
                  <c:x val="-6.1166498097577418E-2"/>
                  <c:y val="-0.340438695197369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053760572616229"/>
                      <c:h val="0.301752209833844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B5E-6E48-80FD-37D6C30035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D Digi Kyokasho NP-B" panose="02020700000000000000" pitchFamily="18" charset="-128"/>
                    <a:ea typeface="UD Digi Kyokasho NP-B" panose="02020700000000000000" pitchFamily="18" charset="-128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Sheet1!$A$17:$B$17</c:f>
              <c:numCache>
                <c:formatCode>0.0%</c:formatCode>
                <c:ptCount val="2"/>
                <c:pt idx="0">
                  <c:v>0.18099999999999999</c:v>
                </c:pt>
                <c:pt idx="1">
                  <c:v>0.86899999999999999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5E-6E48-80FD-37D6C30035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B035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89-F844-9AF5-D04BC1809A32}"/>
              </c:ext>
            </c:extLst>
          </c:dPt>
          <c:dPt>
            <c:idx val="1"/>
            <c:bubble3D val="0"/>
            <c:spPr>
              <a:solidFill>
                <a:srgbClr val="639AE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89-F844-9AF5-D04BC1809A32}"/>
              </c:ext>
            </c:extLst>
          </c:dPt>
          <c:dLbls>
            <c:dLbl>
              <c:idx val="0"/>
              <c:layout>
                <c:manualLayout>
                  <c:x val="-8.6681073313527365E-3"/>
                  <c:y val="-1.97489689413456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A89-F844-9AF5-D04BC1809A32}"/>
                </c:ext>
              </c:extLst>
            </c:dLbl>
            <c:dLbl>
              <c:idx val="1"/>
              <c:layout>
                <c:manualLayout>
                  <c:x val="-6.562542182179624E-3"/>
                  <c:y val="6.02293172688233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A89-F844-9AF5-D04BC1809A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D Digi Kyokasho NP-B" panose="02020700000000000000" pitchFamily="18" charset="-128"/>
                    <a:ea typeface="UD Digi Kyokasho NP-B" panose="02020700000000000000" pitchFamily="18" charset="-128"/>
                    <a:cs typeface="+mn-cs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val>
            <c:numRef>
              <c:f>Sheet1!$A$28:$B$28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89-F844-9AF5-D04BC1809A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spPr>
            <a:solidFill>
              <a:srgbClr val="639AE0"/>
            </a:solidFill>
          </c:spPr>
          <c:dPt>
            <c:idx val="0"/>
            <c:bubble3D val="0"/>
            <c:spPr>
              <a:solidFill>
                <a:srgbClr val="FB035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DE3-3D49-A93D-A1A4D7963640}"/>
              </c:ext>
            </c:extLst>
          </c:dPt>
          <c:dPt>
            <c:idx val="1"/>
            <c:bubble3D val="0"/>
            <c:spPr>
              <a:solidFill>
                <a:srgbClr val="639AE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DE3-3D49-A93D-A1A4D796364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ja-JP" dirty="0"/>
                      <a:t>4.2%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9DE3-3D49-A93D-A1A4D7963640}"/>
                </c:ext>
              </c:extLst>
            </c:dLbl>
            <c:dLbl>
              <c:idx val="1"/>
              <c:layout>
                <c:manualLayout>
                  <c:x val="-0.19944439390756333"/>
                  <c:y val="-0.2303100718009246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UD Digi Kyokasho NP-B" panose="02020700000000000000" pitchFamily="18" charset="-128"/>
                        <a:ea typeface="UD Digi Kyokasho NP-B" panose="02020700000000000000" pitchFamily="18" charset="-128"/>
                        <a:cs typeface="+mn-cs"/>
                      </a:defRPr>
                    </a:pPr>
                    <a:r>
                      <a:rPr lang="en-US" altLang="ja-JP" sz="1200" dirty="0"/>
                      <a:t>95.8%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UD Digi Kyokasho NP-B" panose="02020700000000000000" pitchFamily="18" charset="-128"/>
                      <a:ea typeface="UD Digi Kyokasho NP-B" panose="02020700000000000000" pitchFamily="18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5949912781903"/>
                      <c:h val="0.4371987803678568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9DE3-3D49-A93D-A1A4D79636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UD Digi Kyokasho NP-B" panose="02020700000000000000" pitchFamily="18" charset="-128"/>
                    <a:ea typeface="UD Digi Kyokasho NP-B" panose="02020700000000000000" pitchFamily="18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Sheet1!$A$40:$B$40</c:f>
              <c:numCache>
                <c:formatCode>General</c:formatCode>
                <c:ptCount val="2"/>
                <c:pt idx="0">
                  <c:v>1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E3-3D49-A93D-A1A4D79636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A6569-E5B1-D84E-B313-232CB38B89DB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2FD8E-1892-EF42-84BA-3B88ACDBDA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4902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EEEFD-1400-F344-990B-57C439D853EB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46CB1-9137-8A4D-BB4D-C7F5203138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1611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FA5C-5A0B-B84E-9129-6C70DFE0CDC5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50A-C0F7-3D43-A021-64397E3C2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995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35AA1-E317-284E-A738-34D2DB6A086E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50A-C0F7-3D43-A021-64397E3C2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474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01DC-EB6A-364D-AF32-EF606555C1F0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50A-C0F7-3D43-A021-64397E3C2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86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D191C-EED9-AA43-AE89-D6598AE1DCDD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50A-C0F7-3D43-A021-64397E3C2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581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06B5E-D5BB-9B4B-ACE9-76DE213742A5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50A-C0F7-3D43-A021-64397E3C2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70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78C5C-0B45-3C44-BC16-305C316C6EDF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50A-C0F7-3D43-A021-64397E3C2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19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CBB7D-DC88-2849-B292-427B1418037A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50A-C0F7-3D43-A021-64397E3C2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68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F0BD-8645-DC48-BB61-5EE89AE6DDF2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50A-C0F7-3D43-A021-64397E3C2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95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695A5-628E-8C40-92C5-78B5F5F05F8E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50A-C0F7-3D43-A021-64397E3C2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00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8D094-60EE-7643-8B28-FD06E0FC90AD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50A-C0F7-3D43-A021-64397E3C2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12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0B8C6-5FBC-FA4F-BC59-D939C2E14171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C50A-C0F7-3D43-A021-64397E3C28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50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D94E4-7AF0-744A-AA22-8E8D505DB3C6}" type="datetime1">
              <a:rPr kumimoji="1" lang="ja-JP" altLang="en-US" smtClean="0"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5C50A-C0F7-3D43-A021-64397E3C2851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330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9114A5-E383-2669-6C15-D2CBC5256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8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意思決定における女性の割合　</a:t>
            </a:r>
            <a:br>
              <a:rPr kumimoji="1" lang="en-US" altLang="ja-JP" sz="28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</a:br>
            <a:r>
              <a:rPr kumimoji="1" lang="en-US" altLang="ja-JP" sz="28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①</a:t>
            </a:r>
            <a:r>
              <a:rPr kumimoji="1" lang="ja-JP" altLang="en-US" sz="28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市区議会議員編（</a:t>
            </a:r>
            <a:r>
              <a:rPr kumimoji="1" lang="en-US" altLang="ja-JP" sz="28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2022</a:t>
            </a:r>
            <a:r>
              <a:rPr kumimoji="1" lang="ja-JP" altLang="en-US" sz="28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年度）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8C8DEB-D923-5F24-25CA-76CC0665D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5897" y="4444107"/>
            <a:ext cx="2133600" cy="365125"/>
          </a:xfrm>
        </p:spPr>
        <p:txBody>
          <a:bodyPr/>
          <a:lstStyle/>
          <a:p>
            <a:fld id="{2495C50A-C0F7-3D43-A021-64397E3C2851}" type="slidenum">
              <a:rPr kumimoji="1" lang="ja-JP" altLang="en-US" smtClean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0</a:t>
            </a:fld>
            <a:endParaRPr kumimoji="1" lang="ja-JP" altLang="en-US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</p:txBody>
      </p:sp>
      <p:sp>
        <p:nvSpPr>
          <p:cNvPr id="57" name="スライド番号プレースホルダー 4">
            <a:extLst>
              <a:ext uri="{FF2B5EF4-FFF2-40B4-BE49-F238E27FC236}">
                <a16:creationId xmlns:a16="http://schemas.microsoft.com/office/drawing/2014/main" id="{A9BC6F15-503F-BAEF-9EFD-69826F2F9EF3}"/>
              </a:ext>
            </a:extLst>
          </p:cNvPr>
          <p:cNvSpPr txBox="1">
            <a:spLocks/>
          </p:cNvSpPr>
          <p:nvPr/>
        </p:nvSpPr>
        <p:spPr>
          <a:xfrm>
            <a:off x="15768577" y="59217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4572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495C50A-C0F7-3D43-A021-64397E3C2851}" type="slidenum">
              <a:rPr lang="ja-JP" altLang="en-US" smtClean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pPr/>
              <a:t>0</a:t>
            </a:fld>
            <a:endParaRPr lang="ja-JP" altLang="en-US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8564346-0741-310B-EB1C-27D902AA0005}"/>
              </a:ext>
            </a:extLst>
          </p:cNvPr>
          <p:cNvSpPr txBox="1"/>
          <p:nvPr/>
        </p:nvSpPr>
        <p:spPr>
          <a:xfrm>
            <a:off x="527540" y="4066912"/>
            <a:ext cx="2668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気仙沼市</a:t>
            </a:r>
            <a:endParaRPr kumimoji="1" lang="en-US" altLang="ja-JP" sz="1600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r>
              <a:rPr lang="en-US" altLang="ja-JP" sz="16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4.2%</a:t>
            </a:r>
            <a:r>
              <a:rPr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（１人</a:t>
            </a:r>
            <a:r>
              <a:rPr lang="en-US" altLang="ja-JP" sz="16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/24</a:t>
            </a:r>
            <a:r>
              <a:rPr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人）</a:t>
            </a:r>
            <a:endParaRPr kumimoji="1" lang="ja-JP" altLang="en-US" sz="160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22A0B52D-E86A-05DC-D874-5776F8D1151A}"/>
              </a:ext>
            </a:extLst>
          </p:cNvPr>
          <p:cNvSpPr txBox="1"/>
          <p:nvPr/>
        </p:nvSpPr>
        <p:spPr>
          <a:xfrm>
            <a:off x="6389027" y="1605804"/>
            <a:ext cx="29742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宮城県</a:t>
            </a:r>
            <a:r>
              <a:rPr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平均</a:t>
            </a:r>
            <a:endParaRPr lang="en-US" altLang="ja-JP" sz="1600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r>
              <a:rPr lang="en-US" altLang="ja-JP" sz="16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16.8%</a:t>
            </a:r>
            <a:r>
              <a:rPr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（</a:t>
            </a:r>
            <a:r>
              <a:rPr lang="en-US" altLang="ja-JP" sz="16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55</a:t>
            </a:r>
            <a:r>
              <a:rPr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人</a:t>
            </a:r>
            <a:r>
              <a:rPr lang="en-US" altLang="ja-JP" sz="16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/273</a:t>
            </a:r>
            <a:r>
              <a:rPr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人）</a:t>
            </a:r>
            <a:endParaRPr lang="en-US" altLang="ja-JP" sz="1600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7F4106F-42C8-7B7C-1DB2-631FA7EEA39A}"/>
              </a:ext>
            </a:extLst>
          </p:cNvPr>
          <p:cNvSpPr txBox="1"/>
          <p:nvPr/>
        </p:nvSpPr>
        <p:spPr>
          <a:xfrm>
            <a:off x="4140223" y="1605804"/>
            <a:ext cx="16507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全国</a:t>
            </a:r>
            <a:r>
              <a:rPr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平均</a:t>
            </a:r>
            <a:r>
              <a:rPr lang="en-US" altLang="ja-JP" sz="16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18.1%</a:t>
            </a:r>
            <a:endParaRPr kumimoji="1" lang="ja-JP" altLang="en-US" sz="160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66181A5E-E951-F7C4-56BD-9A8DC7EC566F}"/>
              </a:ext>
            </a:extLst>
          </p:cNvPr>
          <p:cNvSpPr txBox="1"/>
          <p:nvPr/>
        </p:nvSpPr>
        <p:spPr>
          <a:xfrm>
            <a:off x="486368" y="1605804"/>
            <a:ext cx="338713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全国１位</a:t>
            </a:r>
            <a:endParaRPr kumimoji="1" lang="en-US" altLang="ja-JP" sz="1600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r>
              <a:rPr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東京都清瀬市</a:t>
            </a:r>
            <a:r>
              <a:rPr lang="en-US" altLang="ja-JP" sz="16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 50% (10</a:t>
            </a:r>
            <a:r>
              <a:rPr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人</a:t>
            </a:r>
            <a:r>
              <a:rPr lang="en-US" altLang="ja-JP" sz="16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/20</a:t>
            </a:r>
            <a:r>
              <a:rPr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人）</a:t>
            </a:r>
            <a:endParaRPr lang="en-US" altLang="ja-JP" sz="1600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r>
              <a:rPr kumimoji="1"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兵庫県小野市</a:t>
            </a:r>
            <a:r>
              <a:rPr kumimoji="1" lang="en-US" altLang="ja-JP" sz="16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 50% </a:t>
            </a:r>
            <a:r>
              <a:rPr kumimoji="1"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（</a:t>
            </a:r>
            <a:r>
              <a:rPr kumimoji="1" lang="en-US" altLang="ja-JP" sz="16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7</a:t>
            </a:r>
            <a:r>
              <a:rPr kumimoji="1"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人</a:t>
            </a:r>
            <a:r>
              <a:rPr kumimoji="1" lang="en-US" altLang="ja-JP" sz="16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/</a:t>
            </a:r>
            <a:r>
              <a:rPr lang="en-US" altLang="ja-JP" sz="16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14</a:t>
            </a:r>
            <a:r>
              <a:rPr lang="ja-JP" altLang="en-US" sz="16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人）</a:t>
            </a:r>
            <a:endParaRPr kumimoji="1" lang="ja-JP" altLang="en-US" sz="160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F7B29628-E138-F548-E20F-1156ABD60071}"/>
              </a:ext>
            </a:extLst>
          </p:cNvPr>
          <p:cNvSpPr txBox="1"/>
          <p:nvPr/>
        </p:nvSpPr>
        <p:spPr>
          <a:xfrm>
            <a:off x="438548" y="6457833"/>
            <a:ext cx="524257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出典：</a:t>
            </a:r>
            <a:r>
              <a:rPr lang="ja-JP" altLang="en-US" sz="9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内閣府男女共同参画局「全国女性の参画マップ令和</a:t>
            </a:r>
            <a:r>
              <a:rPr lang="en-US" altLang="ja-JP" sz="9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4</a:t>
            </a:r>
            <a:r>
              <a:rPr lang="ja-JP" altLang="en-US" sz="9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年度（</a:t>
            </a:r>
            <a:r>
              <a:rPr lang="en-US" altLang="ja-JP" sz="9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2023</a:t>
            </a:r>
            <a:r>
              <a:rPr lang="ja-JP" altLang="en-US" sz="9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年</a:t>
            </a:r>
            <a:r>
              <a:rPr lang="en-US" altLang="ja-JP" sz="9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6</a:t>
            </a:r>
            <a:r>
              <a:rPr lang="ja-JP" altLang="en-US" sz="9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月</a:t>
            </a:r>
            <a:r>
              <a:rPr lang="en-US" altLang="ja-JP" sz="9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6</a:t>
            </a:r>
            <a:r>
              <a:rPr lang="ja-JP" altLang="en-US" sz="9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日更新）」</a:t>
            </a:r>
            <a:endParaRPr lang="en-US" altLang="ja-JP" sz="900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r>
              <a:rPr kumimoji="1" lang="ja-JP" altLang="en-US" sz="9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データをもとにウィメンズアイがグラフ・図を作成</a:t>
            </a:r>
            <a:r>
              <a:rPr kumimoji="1" lang="en-US" altLang="ja-JP" sz="9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(2023</a:t>
            </a:r>
            <a:r>
              <a:rPr kumimoji="1" lang="ja-JP" altLang="en-US" sz="9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年</a:t>
            </a:r>
            <a:r>
              <a:rPr lang="en-US" altLang="ja-JP" sz="9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12</a:t>
            </a:r>
            <a:r>
              <a:rPr lang="ja-JP" altLang="en-US" sz="9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月</a:t>
            </a:r>
            <a:r>
              <a:rPr lang="en-US" altLang="ja-JP" sz="900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27</a:t>
            </a:r>
            <a:r>
              <a:rPr lang="ja-JP" altLang="en-US" sz="90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日作成）</a:t>
            </a:r>
            <a:endParaRPr kumimoji="1" lang="en-US" altLang="ja-JP" sz="900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endParaRPr kumimoji="1" lang="en-US" altLang="ja-JP" sz="900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</p:txBody>
      </p:sp>
      <p:grpSp>
        <p:nvGrpSpPr>
          <p:cNvPr id="67" name="図形グループ 8">
            <a:extLst>
              <a:ext uri="{FF2B5EF4-FFF2-40B4-BE49-F238E27FC236}">
                <a16:creationId xmlns:a16="http://schemas.microsoft.com/office/drawing/2014/main" id="{232F40E7-ACB7-BE00-7A26-0643CC104BCA}"/>
              </a:ext>
            </a:extLst>
          </p:cNvPr>
          <p:cNvGrpSpPr/>
          <p:nvPr/>
        </p:nvGrpSpPr>
        <p:grpSpPr>
          <a:xfrm>
            <a:off x="3505106" y="3992745"/>
            <a:ext cx="357870" cy="646331"/>
            <a:chOff x="803869" y="2218351"/>
            <a:chExt cx="1527349" cy="2475550"/>
          </a:xfrm>
        </p:grpSpPr>
        <p:sp>
          <p:nvSpPr>
            <p:cNvPr id="68" name="円/楕円 67">
              <a:extLst>
                <a:ext uri="{FF2B5EF4-FFF2-40B4-BE49-F238E27FC236}">
                  <a16:creationId xmlns:a16="http://schemas.microsoft.com/office/drawing/2014/main" id="{422E1284-9B0E-54FE-C624-C6A8F6DC5772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69" name="台形 68">
              <a:extLst>
                <a:ext uri="{FF2B5EF4-FFF2-40B4-BE49-F238E27FC236}">
                  <a16:creationId xmlns:a16="http://schemas.microsoft.com/office/drawing/2014/main" id="{0529FC36-F73D-23EE-E587-D3CCB8643A88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112" name="図形グループ 8">
            <a:extLst>
              <a:ext uri="{FF2B5EF4-FFF2-40B4-BE49-F238E27FC236}">
                <a16:creationId xmlns:a16="http://schemas.microsoft.com/office/drawing/2014/main" id="{B51E8D48-EDCD-FFCD-1EE6-14159B6BD54C}"/>
              </a:ext>
            </a:extLst>
          </p:cNvPr>
          <p:cNvGrpSpPr/>
          <p:nvPr/>
        </p:nvGrpSpPr>
        <p:grpSpPr>
          <a:xfrm>
            <a:off x="4440550" y="3992745"/>
            <a:ext cx="357870" cy="646331"/>
            <a:chOff x="803869" y="2218351"/>
            <a:chExt cx="1527349" cy="2475550"/>
          </a:xfrm>
        </p:grpSpPr>
        <p:sp>
          <p:nvSpPr>
            <p:cNvPr id="113" name="円/楕円 112">
              <a:extLst>
                <a:ext uri="{FF2B5EF4-FFF2-40B4-BE49-F238E27FC236}">
                  <a16:creationId xmlns:a16="http://schemas.microsoft.com/office/drawing/2014/main" id="{56CE0C53-C215-DCAD-EDCC-0CC846CF9A85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114" name="台形 113">
              <a:extLst>
                <a:ext uri="{FF2B5EF4-FFF2-40B4-BE49-F238E27FC236}">
                  <a16:creationId xmlns:a16="http://schemas.microsoft.com/office/drawing/2014/main" id="{F0B65FF1-F756-B923-CEE9-91F12DCD7BBA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115" name="図形グループ 8">
            <a:extLst>
              <a:ext uri="{FF2B5EF4-FFF2-40B4-BE49-F238E27FC236}">
                <a16:creationId xmlns:a16="http://schemas.microsoft.com/office/drawing/2014/main" id="{3C712E37-5E78-6A4E-AC0E-440C286411E0}"/>
              </a:ext>
            </a:extLst>
          </p:cNvPr>
          <p:cNvGrpSpPr/>
          <p:nvPr/>
        </p:nvGrpSpPr>
        <p:grpSpPr>
          <a:xfrm>
            <a:off x="3972828" y="3992745"/>
            <a:ext cx="357870" cy="646331"/>
            <a:chOff x="803869" y="2218351"/>
            <a:chExt cx="1527349" cy="2475550"/>
          </a:xfrm>
        </p:grpSpPr>
        <p:sp>
          <p:nvSpPr>
            <p:cNvPr id="116" name="円/楕円 115">
              <a:extLst>
                <a:ext uri="{FF2B5EF4-FFF2-40B4-BE49-F238E27FC236}">
                  <a16:creationId xmlns:a16="http://schemas.microsoft.com/office/drawing/2014/main" id="{CDCB2066-AB36-0F59-5B42-EE7F656454F9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117" name="台形 116">
              <a:extLst>
                <a:ext uri="{FF2B5EF4-FFF2-40B4-BE49-F238E27FC236}">
                  <a16:creationId xmlns:a16="http://schemas.microsoft.com/office/drawing/2014/main" id="{573739A4-2345-9C38-783E-FDE503F7FEBB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118" name="図形グループ 8">
            <a:extLst>
              <a:ext uri="{FF2B5EF4-FFF2-40B4-BE49-F238E27FC236}">
                <a16:creationId xmlns:a16="http://schemas.microsoft.com/office/drawing/2014/main" id="{56728A98-4209-983E-FCAA-BD8C30A9DEE5}"/>
              </a:ext>
            </a:extLst>
          </p:cNvPr>
          <p:cNvGrpSpPr/>
          <p:nvPr/>
        </p:nvGrpSpPr>
        <p:grpSpPr>
          <a:xfrm>
            <a:off x="4908272" y="3992745"/>
            <a:ext cx="357870" cy="646331"/>
            <a:chOff x="803869" y="2218351"/>
            <a:chExt cx="1527349" cy="2475550"/>
          </a:xfrm>
        </p:grpSpPr>
        <p:sp>
          <p:nvSpPr>
            <p:cNvPr id="119" name="円/楕円 118">
              <a:extLst>
                <a:ext uri="{FF2B5EF4-FFF2-40B4-BE49-F238E27FC236}">
                  <a16:creationId xmlns:a16="http://schemas.microsoft.com/office/drawing/2014/main" id="{5C416AF1-D0BA-7D82-2BDF-CB7877F89E92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120" name="台形 119">
              <a:extLst>
                <a:ext uri="{FF2B5EF4-FFF2-40B4-BE49-F238E27FC236}">
                  <a16:creationId xmlns:a16="http://schemas.microsoft.com/office/drawing/2014/main" id="{A2C2B424-76C8-2CFE-E9E4-81A50635C377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121" name="図形グループ 8">
            <a:extLst>
              <a:ext uri="{FF2B5EF4-FFF2-40B4-BE49-F238E27FC236}">
                <a16:creationId xmlns:a16="http://schemas.microsoft.com/office/drawing/2014/main" id="{C7A05DC6-73C3-6482-9245-8C67465A4F69}"/>
              </a:ext>
            </a:extLst>
          </p:cNvPr>
          <p:cNvGrpSpPr/>
          <p:nvPr/>
        </p:nvGrpSpPr>
        <p:grpSpPr>
          <a:xfrm>
            <a:off x="5375994" y="3992745"/>
            <a:ext cx="357870" cy="646331"/>
            <a:chOff x="803869" y="2218351"/>
            <a:chExt cx="1527349" cy="2475550"/>
          </a:xfrm>
        </p:grpSpPr>
        <p:sp>
          <p:nvSpPr>
            <p:cNvPr id="122" name="円/楕円 121">
              <a:extLst>
                <a:ext uri="{FF2B5EF4-FFF2-40B4-BE49-F238E27FC236}">
                  <a16:creationId xmlns:a16="http://schemas.microsoft.com/office/drawing/2014/main" id="{E8DC7C84-4624-A760-81A2-8BC6361BD64F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123" name="台形 122">
              <a:extLst>
                <a:ext uri="{FF2B5EF4-FFF2-40B4-BE49-F238E27FC236}">
                  <a16:creationId xmlns:a16="http://schemas.microsoft.com/office/drawing/2014/main" id="{AA2D90D9-DB02-B1BA-ED56-C6E7D19A4E7F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124" name="図形グループ 8">
            <a:extLst>
              <a:ext uri="{FF2B5EF4-FFF2-40B4-BE49-F238E27FC236}">
                <a16:creationId xmlns:a16="http://schemas.microsoft.com/office/drawing/2014/main" id="{66F057A2-1F43-BC1E-06F1-2DAECD91E082}"/>
              </a:ext>
            </a:extLst>
          </p:cNvPr>
          <p:cNvGrpSpPr/>
          <p:nvPr/>
        </p:nvGrpSpPr>
        <p:grpSpPr>
          <a:xfrm>
            <a:off x="5843716" y="3992745"/>
            <a:ext cx="357870" cy="646331"/>
            <a:chOff x="803869" y="2218351"/>
            <a:chExt cx="1527349" cy="2475550"/>
          </a:xfrm>
        </p:grpSpPr>
        <p:sp>
          <p:nvSpPr>
            <p:cNvPr id="125" name="円/楕円 124">
              <a:extLst>
                <a:ext uri="{FF2B5EF4-FFF2-40B4-BE49-F238E27FC236}">
                  <a16:creationId xmlns:a16="http://schemas.microsoft.com/office/drawing/2014/main" id="{3BBF6DCB-F5CF-09A6-55A9-0BA438BA543F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126" name="台形 125">
              <a:extLst>
                <a:ext uri="{FF2B5EF4-FFF2-40B4-BE49-F238E27FC236}">
                  <a16:creationId xmlns:a16="http://schemas.microsoft.com/office/drawing/2014/main" id="{F4CBEB74-6639-D63E-21BD-BFC147FF5E15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127" name="図形グループ 8">
            <a:extLst>
              <a:ext uri="{FF2B5EF4-FFF2-40B4-BE49-F238E27FC236}">
                <a16:creationId xmlns:a16="http://schemas.microsoft.com/office/drawing/2014/main" id="{AC7BCD4F-6651-B5B4-0787-905FDFFDF2A9}"/>
              </a:ext>
            </a:extLst>
          </p:cNvPr>
          <p:cNvGrpSpPr/>
          <p:nvPr/>
        </p:nvGrpSpPr>
        <p:grpSpPr>
          <a:xfrm>
            <a:off x="6311438" y="3992745"/>
            <a:ext cx="357870" cy="646331"/>
            <a:chOff x="803869" y="2218351"/>
            <a:chExt cx="1527349" cy="2475550"/>
          </a:xfrm>
        </p:grpSpPr>
        <p:sp>
          <p:nvSpPr>
            <p:cNvPr id="128" name="円/楕円 127">
              <a:extLst>
                <a:ext uri="{FF2B5EF4-FFF2-40B4-BE49-F238E27FC236}">
                  <a16:creationId xmlns:a16="http://schemas.microsoft.com/office/drawing/2014/main" id="{BFF77124-60F4-C558-8B33-5C24EECE20AB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129" name="台形 128">
              <a:extLst>
                <a:ext uri="{FF2B5EF4-FFF2-40B4-BE49-F238E27FC236}">
                  <a16:creationId xmlns:a16="http://schemas.microsoft.com/office/drawing/2014/main" id="{44835A24-A3ED-181F-8C61-8B7708CE172A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130" name="図形グループ 8">
            <a:extLst>
              <a:ext uri="{FF2B5EF4-FFF2-40B4-BE49-F238E27FC236}">
                <a16:creationId xmlns:a16="http://schemas.microsoft.com/office/drawing/2014/main" id="{C0800C9C-A226-7AE4-5FA1-4D563E76226A}"/>
              </a:ext>
            </a:extLst>
          </p:cNvPr>
          <p:cNvGrpSpPr/>
          <p:nvPr/>
        </p:nvGrpSpPr>
        <p:grpSpPr>
          <a:xfrm>
            <a:off x="6779160" y="3992745"/>
            <a:ext cx="357870" cy="646331"/>
            <a:chOff x="803869" y="2218351"/>
            <a:chExt cx="1527349" cy="2475550"/>
          </a:xfrm>
        </p:grpSpPr>
        <p:sp>
          <p:nvSpPr>
            <p:cNvPr id="131" name="円/楕円 130">
              <a:extLst>
                <a:ext uri="{FF2B5EF4-FFF2-40B4-BE49-F238E27FC236}">
                  <a16:creationId xmlns:a16="http://schemas.microsoft.com/office/drawing/2014/main" id="{2DAF2222-A9F0-638F-2E4C-06B8F7ED67E3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132" name="台形 131">
              <a:extLst>
                <a:ext uri="{FF2B5EF4-FFF2-40B4-BE49-F238E27FC236}">
                  <a16:creationId xmlns:a16="http://schemas.microsoft.com/office/drawing/2014/main" id="{661B9536-1827-7301-0D94-25ADD992464F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133" name="図形グループ 8">
            <a:extLst>
              <a:ext uri="{FF2B5EF4-FFF2-40B4-BE49-F238E27FC236}">
                <a16:creationId xmlns:a16="http://schemas.microsoft.com/office/drawing/2014/main" id="{E6888397-7DEF-C9BE-EDA7-40E69CF602E9}"/>
              </a:ext>
            </a:extLst>
          </p:cNvPr>
          <p:cNvGrpSpPr/>
          <p:nvPr/>
        </p:nvGrpSpPr>
        <p:grpSpPr>
          <a:xfrm>
            <a:off x="7246882" y="3992745"/>
            <a:ext cx="357870" cy="646331"/>
            <a:chOff x="803869" y="2218351"/>
            <a:chExt cx="1527349" cy="2475550"/>
          </a:xfrm>
        </p:grpSpPr>
        <p:sp>
          <p:nvSpPr>
            <p:cNvPr id="134" name="円/楕円 133">
              <a:extLst>
                <a:ext uri="{FF2B5EF4-FFF2-40B4-BE49-F238E27FC236}">
                  <a16:creationId xmlns:a16="http://schemas.microsoft.com/office/drawing/2014/main" id="{14BE4850-9721-91C1-E6F3-08E4F8D0317A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135" name="台形 134">
              <a:extLst>
                <a:ext uri="{FF2B5EF4-FFF2-40B4-BE49-F238E27FC236}">
                  <a16:creationId xmlns:a16="http://schemas.microsoft.com/office/drawing/2014/main" id="{480ACBF5-09FF-01B2-7DC7-E1351D0FE1A3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136" name="図形グループ 8">
            <a:extLst>
              <a:ext uri="{FF2B5EF4-FFF2-40B4-BE49-F238E27FC236}">
                <a16:creationId xmlns:a16="http://schemas.microsoft.com/office/drawing/2014/main" id="{A687277C-9EE2-871F-A45C-727B3EAC062C}"/>
              </a:ext>
            </a:extLst>
          </p:cNvPr>
          <p:cNvGrpSpPr/>
          <p:nvPr/>
        </p:nvGrpSpPr>
        <p:grpSpPr>
          <a:xfrm>
            <a:off x="7714606" y="3992745"/>
            <a:ext cx="357870" cy="646331"/>
            <a:chOff x="803869" y="2218351"/>
            <a:chExt cx="1527349" cy="2475550"/>
          </a:xfrm>
        </p:grpSpPr>
        <p:sp>
          <p:nvSpPr>
            <p:cNvPr id="137" name="円/楕円 136">
              <a:extLst>
                <a:ext uri="{FF2B5EF4-FFF2-40B4-BE49-F238E27FC236}">
                  <a16:creationId xmlns:a16="http://schemas.microsoft.com/office/drawing/2014/main" id="{3677E2E6-8D79-4EC3-9D08-2CD1FFD03617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138" name="台形 137">
              <a:extLst>
                <a:ext uri="{FF2B5EF4-FFF2-40B4-BE49-F238E27FC236}">
                  <a16:creationId xmlns:a16="http://schemas.microsoft.com/office/drawing/2014/main" id="{DE71FFA3-BB8E-AA07-5C4D-5F1B3CCD29C7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aphicFrame>
        <p:nvGraphicFramePr>
          <p:cNvPr id="140" name="グラフ 139">
            <a:extLst>
              <a:ext uri="{FF2B5EF4-FFF2-40B4-BE49-F238E27FC236}">
                <a16:creationId xmlns:a16="http://schemas.microsoft.com/office/drawing/2014/main" id="{EF456ACD-1EB3-4202-2255-B541923F0C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889654"/>
              </p:ext>
            </p:extLst>
          </p:nvPr>
        </p:nvGraphicFramePr>
        <p:xfrm>
          <a:off x="6322601" y="2253348"/>
          <a:ext cx="2346718" cy="1576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1" name="グラフ 140">
            <a:extLst>
              <a:ext uri="{FF2B5EF4-FFF2-40B4-BE49-F238E27FC236}">
                <a16:creationId xmlns:a16="http://schemas.microsoft.com/office/drawing/2014/main" id="{A7A2DECD-1FE3-74CE-490E-69BC67936D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430067"/>
              </p:ext>
            </p:extLst>
          </p:nvPr>
        </p:nvGraphicFramePr>
        <p:xfrm>
          <a:off x="3356688" y="2265832"/>
          <a:ext cx="2699190" cy="1641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2" name="グラフ 141">
            <a:extLst>
              <a:ext uri="{FF2B5EF4-FFF2-40B4-BE49-F238E27FC236}">
                <a16:creationId xmlns:a16="http://schemas.microsoft.com/office/drawing/2014/main" id="{43098851-D1B6-ABA8-1319-4CCB006BF0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8377495"/>
              </p:ext>
            </p:extLst>
          </p:nvPr>
        </p:nvGraphicFramePr>
        <p:xfrm>
          <a:off x="665009" y="2265832"/>
          <a:ext cx="2363261" cy="1587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6" name="グラフ 185">
            <a:extLst>
              <a:ext uri="{FF2B5EF4-FFF2-40B4-BE49-F238E27FC236}">
                <a16:creationId xmlns:a16="http://schemas.microsoft.com/office/drawing/2014/main" id="{340BF6B5-5CBF-BAD5-5CF9-D6106CDD90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820431"/>
              </p:ext>
            </p:extLst>
          </p:nvPr>
        </p:nvGraphicFramePr>
        <p:xfrm>
          <a:off x="159202" y="4664299"/>
          <a:ext cx="3374873" cy="1626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187" name="図形グループ 8">
            <a:extLst>
              <a:ext uri="{FF2B5EF4-FFF2-40B4-BE49-F238E27FC236}">
                <a16:creationId xmlns:a16="http://schemas.microsoft.com/office/drawing/2014/main" id="{14DC24FA-CFDD-E626-71CC-7EB0ECECBF36}"/>
              </a:ext>
            </a:extLst>
          </p:cNvPr>
          <p:cNvGrpSpPr/>
          <p:nvPr/>
        </p:nvGrpSpPr>
        <p:grpSpPr>
          <a:xfrm>
            <a:off x="3505106" y="4735079"/>
            <a:ext cx="357870" cy="646331"/>
            <a:chOff x="803869" y="2218351"/>
            <a:chExt cx="1527349" cy="2475550"/>
          </a:xfrm>
        </p:grpSpPr>
        <p:sp>
          <p:nvSpPr>
            <p:cNvPr id="188" name="円/楕円 187">
              <a:extLst>
                <a:ext uri="{FF2B5EF4-FFF2-40B4-BE49-F238E27FC236}">
                  <a16:creationId xmlns:a16="http://schemas.microsoft.com/office/drawing/2014/main" id="{5A8F8579-9E25-063C-2636-EB9873E07A8D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189" name="台形 188">
              <a:extLst>
                <a:ext uri="{FF2B5EF4-FFF2-40B4-BE49-F238E27FC236}">
                  <a16:creationId xmlns:a16="http://schemas.microsoft.com/office/drawing/2014/main" id="{EC1A973B-90BA-C4A6-48BE-568A487587C0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190" name="図形グループ 8">
            <a:extLst>
              <a:ext uri="{FF2B5EF4-FFF2-40B4-BE49-F238E27FC236}">
                <a16:creationId xmlns:a16="http://schemas.microsoft.com/office/drawing/2014/main" id="{F469061C-7D45-D455-3545-4E5BB652841A}"/>
              </a:ext>
            </a:extLst>
          </p:cNvPr>
          <p:cNvGrpSpPr/>
          <p:nvPr/>
        </p:nvGrpSpPr>
        <p:grpSpPr>
          <a:xfrm>
            <a:off x="4440550" y="4735079"/>
            <a:ext cx="357870" cy="646331"/>
            <a:chOff x="803869" y="2218351"/>
            <a:chExt cx="1527349" cy="2475550"/>
          </a:xfrm>
        </p:grpSpPr>
        <p:sp>
          <p:nvSpPr>
            <p:cNvPr id="191" name="円/楕円 190">
              <a:extLst>
                <a:ext uri="{FF2B5EF4-FFF2-40B4-BE49-F238E27FC236}">
                  <a16:creationId xmlns:a16="http://schemas.microsoft.com/office/drawing/2014/main" id="{D786D9C0-13A0-E996-B18C-7CF3830C2B92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192" name="台形 191">
              <a:extLst>
                <a:ext uri="{FF2B5EF4-FFF2-40B4-BE49-F238E27FC236}">
                  <a16:creationId xmlns:a16="http://schemas.microsoft.com/office/drawing/2014/main" id="{29165A13-F04C-B21E-23CC-C06CD9456D9F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193" name="図形グループ 8">
            <a:extLst>
              <a:ext uri="{FF2B5EF4-FFF2-40B4-BE49-F238E27FC236}">
                <a16:creationId xmlns:a16="http://schemas.microsoft.com/office/drawing/2014/main" id="{5F6DD2C7-FEB3-ACB1-2C42-E4763D616861}"/>
              </a:ext>
            </a:extLst>
          </p:cNvPr>
          <p:cNvGrpSpPr/>
          <p:nvPr/>
        </p:nvGrpSpPr>
        <p:grpSpPr>
          <a:xfrm>
            <a:off x="3972828" y="4735079"/>
            <a:ext cx="357870" cy="646331"/>
            <a:chOff x="803869" y="2218351"/>
            <a:chExt cx="1527349" cy="2475550"/>
          </a:xfrm>
        </p:grpSpPr>
        <p:sp>
          <p:nvSpPr>
            <p:cNvPr id="194" name="円/楕円 193">
              <a:extLst>
                <a:ext uri="{FF2B5EF4-FFF2-40B4-BE49-F238E27FC236}">
                  <a16:creationId xmlns:a16="http://schemas.microsoft.com/office/drawing/2014/main" id="{BCE592C4-4165-C50E-9F50-248C810A82BB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195" name="台形 194">
              <a:extLst>
                <a:ext uri="{FF2B5EF4-FFF2-40B4-BE49-F238E27FC236}">
                  <a16:creationId xmlns:a16="http://schemas.microsoft.com/office/drawing/2014/main" id="{5F9D9DF2-A92D-48DA-E95E-8952A2162FBC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196" name="図形グループ 8">
            <a:extLst>
              <a:ext uri="{FF2B5EF4-FFF2-40B4-BE49-F238E27FC236}">
                <a16:creationId xmlns:a16="http://schemas.microsoft.com/office/drawing/2014/main" id="{3169FF36-6BCD-51A7-CCD4-515BC38CF5B7}"/>
              </a:ext>
            </a:extLst>
          </p:cNvPr>
          <p:cNvGrpSpPr/>
          <p:nvPr/>
        </p:nvGrpSpPr>
        <p:grpSpPr>
          <a:xfrm>
            <a:off x="4908272" y="4735079"/>
            <a:ext cx="357870" cy="646331"/>
            <a:chOff x="803869" y="2218351"/>
            <a:chExt cx="1527349" cy="2475550"/>
          </a:xfrm>
        </p:grpSpPr>
        <p:sp>
          <p:nvSpPr>
            <p:cNvPr id="197" name="円/楕円 196">
              <a:extLst>
                <a:ext uri="{FF2B5EF4-FFF2-40B4-BE49-F238E27FC236}">
                  <a16:creationId xmlns:a16="http://schemas.microsoft.com/office/drawing/2014/main" id="{9C3329D8-91F7-FEF0-4724-CC2CC2CF3B9D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198" name="台形 197">
              <a:extLst>
                <a:ext uri="{FF2B5EF4-FFF2-40B4-BE49-F238E27FC236}">
                  <a16:creationId xmlns:a16="http://schemas.microsoft.com/office/drawing/2014/main" id="{C403D648-A7CF-94B6-BD86-1D7FA7819FBC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199" name="図形グループ 8">
            <a:extLst>
              <a:ext uri="{FF2B5EF4-FFF2-40B4-BE49-F238E27FC236}">
                <a16:creationId xmlns:a16="http://schemas.microsoft.com/office/drawing/2014/main" id="{7677343F-AA33-561E-88F4-9D83D270B071}"/>
              </a:ext>
            </a:extLst>
          </p:cNvPr>
          <p:cNvGrpSpPr/>
          <p:nvPr/>
        </p:nvGrpSpPr>
        <p:grpSpPr>
          <a:xfrm>
            <a:off x="5375994" y="4735079"/>
            <a:ext cx="357870" cy="646331"/>
            <a:chOff x="803869" y="2218351"/>
            <a:chExt cx="1527349" cy="2475550"/>
          </a:xfrm>
        </p:grpSpPr>
        <p:sp>
          <p:nvSpPr>
            <p:cNvPr id="200" name="円/楕円 199">
              <a:extLst>
                <a:ext uri="{FF2B5EF4-FFF2-40B4-BE49-F238E27FC236}">
                  <a16:creationId xmlns:a16="http://schemas.microsoft.com/office/drawing/2014/main" id="{0B9E92FF-3D65-1763-DC7D-524327F579FE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201" name="台形 200">
              <a:extLst>
                <a:ext uri="{FF2B5EF4-FFF2-40B4-BE49-F238E27FC236}">
                  <a16:creationId xmlns:a16="http://schemas.microsoft.com/office/drawing/2014/main" id="{34D90A95-B4A4-59D9-8DA1-BF4E8588F071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202" name="図形グループ 8">
            <a:extLst>
              <a:ext uri="{FF2B5EF4-FFF2-40B4-BE49-F238E27FC236}">
                <a16:creationId xmlns:a16="http://schemas.microsoft.com/office/drawing/2014/main" id="{E591B53F-DAE2-9525-6979-BE21AA8A0E78}"/>
              </a:ext>
            </a:extLst>
          </p:cNvPr>
          <p:cNvGrpSpPr/>
          <p:nvPr/>
        </p:nvGrpSpPr>
        <p:grpSpPr>
          <a:xfrm>
            <a:off x="5843716" y="4735079"/>
            <a:ext cx="357870" cy="646331"/>
            <a:chOff x="803869" y="2218351"/>
            <a:chExt cx="1527349" cy="2475550"/>
          </a:xfrm>
          <a:solidFill>
            <a:srgbClr val="FB035F"/>
          </a:solidFill>
        </p:grpSpPr>
        <p:sp>
          <p:nvSpPr>
            <p:cNvPr id="203" name="円/楕円 202">
              <a:extLst>
                <a:ext uri="{FF2B5EF4-FFF2-40B4-BE49-F238E27FC236}">
                  <a16:creationId xmlns:a16="http://schemas.microsoft.com/office/drawing/2014/main" id="{4AC7A49C-2D0C-0DA4-454A-23BE44C2A998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204" name="台形 203">
              <a:extLst>
                <a:ext uri="{FF2B5EF4-FFF2-40B4-BE49-F238E27FC236}">
                  <a16:creationId xmlns:a16="http://schemas.microsoft.com/office/drawing/2014/main" id="{5572C64C-372B-0BCF-D2B8-C3948CA9E0EA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205" name="図形グループ 8">
            <a:extLst>
              <a:ext uri="{FF2B5EF4-FFF2-40B4-BE49-F238E27FC236}">
                <a16:creationId xmlns:a16="http://schemas.microsoft.com/office/drawing/2014/main" id="{1DFAEF25-057D-2D8E-5CD8-0462121CDAD0}"/>
              </a:ext>
            </a:extLst>
          </p:cNvPr>
          <p:cNvGrpSpPr/>
          <p:nvPr/>
        </p:nvGrpSpPr>
        <p:grpSpPr>
          <a:xfrm>
            <a:off x="6311438" y="4735079"/>
            <a:ext cx="357870" cy="646331"/>
            <a:chOff x="803869" y="2218351"/>
            <a:chExt cx="1527349" cy="2475550"/>
          </a:xfrm>
        </p:grpSpPr>
        <p:sp>
          <p:nvSpPr>
            <p:cNvPr id="206" name="円/楕円 205">
              <a:extLst>
                <a:ext uri="{FF2B5EF4-FFF2-40B4-BE49-F238E27FC236}">
                  <a16:creationId xmlns:a16="http://schemas.microsoft.com/office/drawing/2014/main" id="{833106C5-FDCC-5EA7-9D70-14540D515323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207" name="台形 206">
              <a:extLst>
                <a:ext uri="{FF2B5EF4-FFF2-40B4-BE49-F238E27FC236}">
                  <a16:creationId xmlns:a16="http://schemas.microsoft.com/office/drawing/2014/main" id="{627AF62B-EEDD-689E-66CC-92F947EB1153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208" name="図形グループ 8">
            <a:extLst>
              <a:ext uri="{FF2B5EF4-FFF2-40B4-BE49-F238E27FC236}">
                <a16:creationId xmlns:a16="http://schemas.microsoft.com/office/drawing/2014/main" id="{56CD5D34-9724-AE0D-0D0D-4B33E97A195A}"/>
              </a:ext>
            </a:extLst>
          </p:cNvPr>
          <p:cNvGrpSpPr/>
          <p:nvPr/>
        </p:nvGrpSpPr>
        <p:grpSpPr>
          <a:xfrm>
            <a:off x="6779160" y="4735079"/>
            <a:ext cx="357870" cy="646331"/>
            <a:chOff x="803869" y="2218351"/>
            <a:chExt cx="1527349" cy="2475550"/>
          </a:xfrm>
        </p:grpSpPr>
        <p:sp>
          <p:nvSpPr>
            <p:cNvPr id="209" name="円/楕円 208">
              <a:extLst>
                <a:ext uri="{FF2B5EF4-FFF2-40B4-BE49-F238E27FC236}">
                  <a16:creationId xmlns:a16="http://schemas.microsoft.com/office/drawing/2014/main" id="{F478EB69-6C7F-BD30-4C76-7C60DDC957D7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210" name="台形 209">
              <a:extLst>
                <a:ext uri="{FF2B5EF4-FFF2-40B4-BE49-F238E27FC236}">
                  <a16:creationId xmlns:a16="http://schemas.microsoft.com/office/drawing/2014/main" id="{650AF615-49E8-9030-C1E4-E9F80D441DCE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211" name="図形グループ 8">
            <a:extLst>
              <a:ext uri="{FF2B5EF4-FFF2-40B4-BE49-F238E27FC236}">
                <a16:creationId xmlns:a16="http://schemas.microsoft.com/office/drawing/2014/main" id="{F7E86296-99D9-F2F3-E4DA-FBD4ECADBBAF}"/>
              </a:ext>
            </a:extLst>
          </p:cNvPr>
          <p:cNvGrpSpPr/>
          <p:nvPr/>
        </p:nvGrpSpPr>
        <p:grpSpPr>
          <a:xfrm>
            <a:off x="7246882" y="4735079"/>
            <a:ext cx="357870" cy="646331"/>
            <a:chOff x="803869" y="2218351"/>
            <a:chExt cx="1527349" cy="2475550"/>
          </a:xfrm>
        </p:grpSpPr>
        <p:sp>
          <p:nvSpPr>
            <p:cNvPr id="212" name="円/楕円 211">
              <a:extLst>
                <a:ext uri="{FF2B5EF4-FFF2-40B4-BE49-F238E27FC236}">
                  <a16:creationId xmlns:a16="http://schemas.microsoft.com/office/drawing/2014/main" id="{12CF032E-63AD-48E8-D568-07B0D981283A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213" name="台形 212">
              <a:extLst>
                <a:ext uri="{FF2B5EF4-FFF2-40B4-BE49-F238E27FC236}">
                  <a16:creationId xmlns:a16="http://schemas.microsoft.com/office/drawing/2014/main" id="{D55BED8B-EB4D-4B99-6751-430AEC64B02B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214" name="図形グループ 8">
            <a:extLst>
              <a:ext uri="{FF2B5EF4-FFF2-40B4-BE49-F238E27FC236}">
                <a16:creationId xmlns:a16="http://schemas.microsoft.com/office/drawing/2014/main" id="{507F86E4-D66E-7A0F-E1C8-455B10203559}"/>
              </a:ext>
            </a:extLst>
          </p:cNvPr>
          <p:cNvGrpSpPr/>
          <p:nvPr/>
        </p:nvGrpSpPr>
        <p:grpSpPr>
          <a:xfrm>
            <a:off x="7714606" y="4735079"/>
            <a:ext cx="357870" cy="646331"/>
            <a:chOff x="803869" y="2218351"/>
            <a:chExt cx="1527349" cy="2475550"/>
          </a:xfrm>
        </p:grpSpPr>
        <p:sp>
          <p:nvSpPr>
            <p:cNvPr id="215" name="円/楕円 214">
              <a:extLst>
                <a:ext uri="{FF2B5EF4-FFF2-40B4-BE49-F238E27FC236}">
                  <a16:creationId xmlns:a16="http://schemas.microsoft.com/office/drawing/2014/main" id="{C3F6025E-971B-76FB-CA9B-49E70C716436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216" name="台形 215">
              <a:extLst>
                <a:ext uri="{FF2B5EF4-FFF2-40B4-BE49-F238E27FC236}">
                  <a16:creationId xmlns:a16="http://schemas.microsoft.com/office/drawing/2014/main" id="{1DA576AF-E567-545E-2828-D166EB945EBC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217" name="図形グループ 8">
            <a:extLst>
              <a:ext uri="{FF2B5EF4-FFF2-40B4-BE49-F238E27FC236}">
                <a16:creationId xmlns:a16="http://schemas.microsoft.com/office/drawing/2014/main" id="{A0504034-E6D0-DE5E-55C0-78FC994B4182}"/>
              </a:ext>
            </a:extLst>
          </p:cNvPr>
          <p:cNvGrpSpPr/>
          <p:nvPr/>
        </p:nvGrpSpPr>
        <p:grpSpPr>
          <a:xfrm>
            <a:off x="6311438" y="5512550"/>
            <a:ext cx="357870" cy="646331"/>
            <a:chOff x="803869" y="2218351"/>
            <a:chExt cx="1527349" cy="2475550"/>
          </a:xfrm>
        </p:grpSpPr>
        <p:sp>
          <p:nvSpPr>
            <p:cNvPr id="218" name="円/楕円 217">
              <a:extLst>
                <a:ext uri="{FF2B5EF4-FFF2-40B4-BE49-F238E27FC236}">
                  <a16:creationId xmlns:a16="http://schemas.microsoft.com/office/drawing/2014/main" id="{17BF6934-F57C-513A-79EA-C4F9F9F26790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219" name="台形 218">
              <a:extLst>
                <a:ext uri="{FF2B5EF4-FFF2-40B4-BE49-F238E27FC236}">
                  <a16:creationId xmlns:a16="http://schemas.microsoft.com/office/drawing/2014/main" id="{FA31FF34-65E4-C3DC-6AE1-BDAED1938726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220" name="図形グループ 8">
            <a:extLst>
              <a:ext uri="{FF2B5EF4-FFF2-40B4-BE49-F238E27FC236}">
                <a16:creationId xmlns:a16="http://schemas.microsoft.com/office/drawing/2014/main" id="{08DDB660-8B58-4BB3-AB34-A8FC0BFA6936}"/>
              </a:ext>
            </a:extLst>
          </p:cNvPr>
          <p:cNvGrpSpPr/>
          <p:nvPr/>
        </p:nvGrpSpPr>
        <p:grpSpPr>
          <a:xfrm>
            <a:off x="6779160" y="5512550"/>
            <a:ext cx="357870" cy="646331"/>
            <a:chOff x="803869" y="2218351"/>
            <a:chExt cx="1527349" cy="2475550"/>
          </a:xfrm>
        </p:grpSpPr>
        <p:sp>
          <p:nvSpPr>
            <p:cNvPr id="221" name="円/楕円 220">
              <a:extLst>
                <a:ext uri="{FF2B5EF4-FFF2-40B4-BE49-F238E27FC236}">
                  <a16:creationId xmlns:a16="http://schemas.microsoft.com/office/drawing/2014/main" id="{BF983C44-D2AC-D58C-082B-5D26C54DD69F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222" name="台形 221">
              <a:extLst>
                <a:ext uri="{FF2B5EF4-FFF2-40B4-BE49-F238E27FC236}">
                  <a16:creationId xmlns:a16="http://schemas.microsoft.com/office/drawing/2014/main" id="{C8B8E7C1-6FB0-0B0E-1686-E059C5F900E3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223" name="図形グループ 8">
            <a:extLst>
              <a:ext uri="{FF2B5EF4-FFF2-40B4-BE49-F238E27FC236}">
                <a16:creationId xmlns:a16="http://schemas.microsoft.com/office/drawing/2014/main" id="{E4F989E8-8001-2407-52D5-543E857CDE5D}"/>
              </a:ext>
            </a:extLst>
          </p:cNvPr>
          <p:cNvGrpSpPr/>
          <p:nvPr/>
        </p:nvGrpSpPr>
        <p:grpSpPr>
          <a:xfrm>
            <a:off x="7246882" y="5512550"/>
            <a:ext cx="357870" cy="646331"/>
            <a:chOff x="803869" y="2218351"/>
            <a:chExt cx="1527349" cy="2475550"/>
          </a:xfrm>
        </p:grpSpPr>
        <p:sp>
          <p:nvSpPr>
            <p:cNvPr id="224" name="円/楕円 223">
              <a:extLst>
                <a:ext uri="{FF2B5EF4-FFF2-40B4-BE49-F238E27FC236}">
                  <a16:creationId xmlns:a16="http://schemas.microsoft.com/office/drawing/2014/main" id="{D7B21295-988A-B5EE-C7E0-0A9C639EE681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225" name="台形 224">
              <a:extLst>
                <a:ext uri="{FF2B5EF4-FFF2-40B4-BE49-F238E27FC236}">
                  <a16:creationId xmlns:a16="http://schemas.microsoft.com/office/drawing/2014/main" id="{755F6C3E-C676-8226-47EA-03393DA9B633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grpSp>
        <p:nvGrpSpPr>
          <p:cNvPr id="226" name="図形グループ 8">
            <a:extLst>
              <a:ext uri="{FF2B5EF4-FFF2-40B4-BE49-F238E27FC236}">
                <a16:creationId xmlns:a16="http://schemas.microsoft.com/office/drawing/2014/main" id="{776027CF-C9CE-9C62-1D70-EA937418D606}"/>
              </a:ext>
            </a:extLst>
          </p:cNvPr>
          <p:cNvGrpSpPr/>
          <p:nvPr/>
        </p:nvGrpSpPr>
        <p:grpSpPr>
          <a:xfrm>
            <a:off x="7714606" y="5512550"/>
            <a:ext cx="357870" cy="646331"/>
            <a:chOff x="803869" y="2218351"/>
            <a:chExt cx="1527349" cy="2475550"/>
          </a:xfrm>
        </p:grpSpPr>
        <p:sp>
          <p:nvSpPr>
            <p:cNvPr id="227" name="円/楕円 226">
              <a:extLst>
                <a:ext uri="{FF2B5EF4-FFF2-40B4-BE49-F238E27FC236}">
                  <a16:creationId xmlns:a16="http://schemas.microsoft.com/office/drawing/2014/main" id="{4ED1E173-DCFE-8C02-A7B3-610948F85A90}"/>
                </a:ext>
              </a:extLst>
            </p:cNvPr>
            <p:cNvSpPr/>
            <p:nvPr/>
          </p:nvSpPr>
          <p:spPr>
            <a:xfrm>
              <a:off x="980718" y="2218351"/>
              <a:ext cx="1125416" cy="110917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  <p:sp>
          <p:nvSpPr>
            <p:cNvPr id="228" name="台形 227">
              <a:extLst>
                <a:ext uri="{FF2B5EF4-FFF2-40B4-BE49-F238E27FC236}">
                  <a16:creationId xmlns:a16="http://schemas.microsoft.com/office/drawing/2014/main" id="{A9A5FA22-12CB-9DCC-B820-235D31AC236A}"/>
                </a:ext>
              </a:extLst>
            </p:cNvPr>
            <p:cNvSpPr/>
            <p:nvPr/>
          </p:nvSpPr>
          <p:spPr>
            <a:xfrm>
              <a:off x="803869" y="3327526"/>
              <a:ext cx="1527349" cy="1366375"/>
            </a:xfrm>
            <a:prstGeom prst="trapezoi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dirty="0">
                <a:latin typeface="UD Digi Kyokasho NP-R" panose="02020400000000000000" pitchFamily="18" charset="-128"/>
                <a:ea typeface="UD Digi Kyokasho NP-R" panose="02020400000000000000" pitchFamily="18" charset="-128"/>
              </a:endParaRPr>
            </a:p>
          </p:txBody>
        </p:sp>
      </p:grpSp>
      <p:sp>
        <p:nvSpPr>
          <p:cNvPr id="229" name="角丸四角形 228">
            <a:extLst>
              <a:ext uri="{FF2B5EF4-FFF2-40B4-BE49-F238E27FC236}">
                <a16:creationId xmlns:a16="http://schemas.microsoft.com/office/drawing/2014/main" id="{2B76A5A8-D783-327A-F1F8-2AF354B0FE00}"/>
              </a:ext>
            </a:extLst>
          </p:cNvPr>
          <p:cNvSpPr/>
          <p:nvPr/>
        </p:nvSpPr>
        <p:spPr>
          <a:xfrm>
            <a:off x="486367" y="3863001"/>
            <a:ext cx="8095662" cy="2503312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02826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9899</TotalTime>
  <Words>123</Words>
  <Application>Microsoft Macintosh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UD Digi Kyokasho NP-R</vt:lpstr>
      <vt:lpstr>Arial</vt:lpstr>
      <vt:lpstr>Calibri</vt:lpstr>
      <vt:lpstr>ホワイト</vt:lpstr>
      <vt:lpstr>意思決定における女性の割合　 ①市区議会議員編（2022年度）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Ishimoto Megumi</dc:creator>
  <cp:lastModifiedBy>Megumi Ishimoto</cp:lastModifiedBy>
  <cp:revision>109</cp:revision>
  <cp:lastPrinted>2016-12-07T01:37:01Z</cp:lastPrinted>
  <dcterms:created xsi:type="dcterms:W3CDTF">2016-10-19T01:30:50Z</dcterms:created>
  <dcterms:modified xsi:type="dcterms:W3CDTF">2024-01-17T01:36:54Z</dcterms:modified>
</cp:coreProperties>
</file>